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</p:sldMasterIdLst>
  <p:sldIdLst>
    <p:sldId id="266" r:id="rId2"/>
    <p:sldId id="257" r:id="rId3"/>
    <p:sldId id="258" r:id="rId4"/>
    <p:sldId id="256" r:id="rId5"/>
    <p:sldId id="259" r:id="rId6"/>
    <p:sldId id="260" r:id="rId7"/>
    <p:sldId id="261" r:id="rId8"/>
    <p:sldId id="262" r:id="rId9"/>
    <p:sldId id="263" r:id="rId10"/>
    <p:sldId id="264" r:id="rId1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3574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95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82E8A-867C-474E-8BBF-854BC8CC3B92}" type="datetimeFigureOut">
              <a:rPr lang="ru-RU" smtClean="0"/>
              <a:t>07.04.2020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98A48-06F1-4DBC-AB26-E41274D612D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611233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82E8A-867C-474E-8BBF-854BC8CC3B92}" type="datetimeFigureOut">
              <a:rPr lang="ru-RU" smtClean="0"/>
              <a:t>07.04.2020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98A48-06F1-4DBC-AB26-E41274D612D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45251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82E8A-867C-474E-8BBF-854BC8CC3B92}" type="datetimeFigureOut">
              <a:rPr lang="ru-RU" smtClean="0"/>
              <a:t>07.04.2020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98A48-06F1-4DBC-AB26-E41274D612D1}" type="slidenum">
              <a:rPr lang="ru-RU" smtClean="0"/>
              <a:t>‹#›</a:t>
            </a:fld>
            <a:endParaRPr lang="ru-RU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3985921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82E8A-867C-474E-8BBF-854BC8CC3B92}" type="datetimeFigureOut">
              <a:rPr lang="ru-RU" smtClean="0"/>
              <a:t>07.04.2020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98A48-06F1-4DBC-AB26-E41274D612D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64315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82E8A-867C-474E-8BBF-854BC8CC3B92}" type="datetimeFigureOut">
              <a:rPr lang="ru-RU" smtClean="0"/>
              <a:t>07.04.2020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98A48-06F1-4DBC-AB26-E41274D612D1}" type="slidenum">
              <a:rPr lang="ru-RU" smtClean="0"/>
              <a:t>‹#›</a:t>
            </a:fld>
            <a:endParaRPr lang="ru-RU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746871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82E8A-867C-474E-8BBF-854BC8CC3B92}" type="datetimeFigureOut">
              <a:rPr lang="ru-RU" smtClean="0"/>
              <a:t>07.04.2020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98A48-06F1-4DBC-AB26-E41274D612D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5180922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82E8A-867C-474E-8BBF-854BC8CC3B92}" type="datetimeFigureOut">
              <a:rPr lang="ru-RU" smtClean="0"/>
              <a:t>07.04.2020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98A48-06F1-4DBC-AB26-E41274D612D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7253780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82E8A-867C-474E-8BBF-854BC8CC3B92}" type="datetimeFigureOut">
              <a:rPr lang="ru-RU" smtClean="0"/>
              <a:t>07.04.2020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98A48-06F1-4DBC-AB26-E41274D612D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899011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82E8A-867C-474E-8BBF-854BC8CC3B92}" type="datetimeFigureOut">
              <a:rPr lang="ru-RU" smtClean="0"/>
              <a:t>07.04.2020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98A48-06F1-4DBC-AB26-E41274D612D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727920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82E8A-867C-474E-8BBF-854BC8CC3B92}" type="datetimeFigureOut">
              <a:rPr lang="ru-RU" smtClean="0"/>
              <a:t>07.04.2020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98A48-06F1-4DBC-AB26-E41274D612D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2329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82E8A-867C-474E-8BBF-854BC8CC3B92}" type="datetimeFigureOut">
              <a:rPr lang="ru-RU" smtClean="0"/>
              <a:t>07.04.2020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98A48-06F1-4DBC-AB26-E41274D612D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19406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82E8A-867C-474E-8BBF-854BC8CC3B92}" type="datetimeFigureOut">
              <a:rPr lang="ru-RU" smtClean="0"/>
              <a:t>07.04.2020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98A48-06F1-4DBC-AB26-E41274D612D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22120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82E8A-867C-474E-8BBF-854BC8CC3B92}" type="datetimeFigureOut">
              <a:rPr lang="ru-RU" smtClean="0"/>
              <a:t>07.04.2020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98A48-06F1-4DBC-AB26-E41274D612D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105540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82E8A-867C-474E-8BBF-854BC8CC3B92}" type="datetimeFigureOut">
              <a:rPr lang="ru-RU" smtClean="0"/>
              <a:t>07.04.2020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98A48-06F1-4DBC-AB26-E41274D612D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24670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82E8A-867C-474E-8BBF-854BC8CC3B92}" type="datetimeFigureOut">
              <a:rPr lang="ru-RU" smtClean="0"/>
              <a:t>07.04.2020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98A48-06F1-4DBC-AB26-E41274D612D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931540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82E8A-867C-474E-8BBF-854BC8CC3B92}" type="datetimeFigureOut">
              <a:rPr lang="ru-RU" smtClean="0"/>
              <a:t>07.04.2020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98A48-06F1-4DBC-AB26-E41274D612D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48655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E82E8A-867C-474E-8BBF-854BC8CC3B92}" type="datetimeFigureOut">
              <a:rPr lang="ru-RU" smtClean="0"/>
              <a:t>07.04.2020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5A098A48-06F1-4DBC-AB26-E41274D612D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236605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31249" y="1608992"/>
            <a:ext cx="8596668" cy="3974124"/>
          </a:xfrm>
        </p:spPr>
        <p:txBody>
          <a:bodyPr>
            <a:normAutofit/>
          </a:bodyPr>
          <a:lstStyle/>
          <a:p>
            <a:pPr algn="ctr"/>
            <a:r>
              <a:rPr lang="uk-UA" dirty="0" smtClean="0"/>
              <a:t>Презентація на тему:</a:t>
            </a:r>
            <a:br>
              <a:rPr lang="uk-UA" dirty="0" smtClean="0"/>
            </a:br>
            <a:r>
              <a:rPr lang="uk-UA" dirty="0" smtClean="0"/>
              <a:t/>
            </a:r>
            <a:br>
              <a:rPr lang="uk-UA" dirty="0" smtClean="0"/>
            </a:br>
            <a:r>
              <a:rPr lang="uk-UA" dirty="0" smtClean="0"/>
              <a:t> </a:t>
            </a:r>
            <a:r>
              <a:rPr lang="uk-UA" sz="5400" dirty="0" smtClean="0"/>
              <a:t>«</a:t>
            </a:r>
            <a:r>
              <a:rPr lang="ru-RU" sz="5400" dirty="0" err="1"/>
              <a:t>Програма</a:t>
            </a:r>
            <a:r>
              <a:rPr lang="ru-RU" sz="5400" dirty="0"/>
              <a:t> з </a:t>
            </a:r>
            <a:r>
              <a:rPr lang="ru-RU" sz="5400" dirty="0" err="1"/>
              <a:t>обліку</a:t>
            </a:r>
            <a:r>
              <a:rPr lang="ru-RU" sz="5400" dirty="0"/>
              <a:t> дерев </a:t>
            </a:r>
            <a:r>
              <a:rPr lang="ru-RU" sz="5400" dirty="0" err="1"/>
              <a:t>міста</a:t>
            </a:r>
            <a:r>
              <a:rPr lang="ru-RU" sz="5400" dirty="0"/>
              <a:t> </a:t>
            </a:r>
            <a:r>
              <a:rPr lang="ru-RU" sz="5400" dirty="0" err="1"/>
              <a:t>Коломия</a:t>
            </a:r>
            <a:r>
              <a:rPr lang="ru-RU" sz="5400" dirty="0"/>
              <a:t> </a:t>
            </a:r>
            <a:r>
              <a:rPr lang="uk-UA" sz="5400" dirty="0" smtClean="0"/>
              <a:t>»</a:t>
            </a:r>
            <a:endParaRPr lang="ru-RU" sz="54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585265" y="6418385"/>
            <a:ext cx="8596668" cy="1240762"/>
          </a:xfrm>
        </p:spPr>
        <p:txBody>
          <a:bodyPr/>
          <a:lstStyle/>
          <a:p>
            <a:pPr marL="0" indent="0">
              <a:buNone/>
            </a:pPr>
            <a:r>
              <a:rPr lang="uk-UA" dirty="0" smtClean="0"/>
              <a:t>Розробник Тодосійчук Дмитро Ігорович П-42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15519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25008" y="2324100"/>
            <a:ext cx="9504891" cy="2819400"/>
          </a:xfrm>
        </p:spPr>
        <p:txBody>
          <a:bodyPr>
            <a:normAutofit/>
          </a:bodyPr>
          <a:lstStyle/>
          <a:p>
            <a:pPr algn="ctr"/>
            <a:r>
              <a:rPr lang="uk-UA" sz="8800" dirty="0" smtClean="0"/>
              <a:t>Дякую за увагу!</a:t>
            </a:r>
            <a:endParaRPr lang="ru-RU" sz="8800" dirty="0"/>
          </a:p>
        </p:txBody>
      </p:sp>
    </p:spTree>
    <p:extLst>
      <p:ext uri="{BB962C8B-B14F-4D97-AF65-F5344CB8AC3E}">
        <p14:creationId xmlns:p14="http://schemas.microsoft.com/office/powerpoint/2010/main" val="558959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77334" y="651914"/>
            <a:ext cx="8596668" cy="1320800"/>
          </a:xfrm>
        </p:spPr>
        <p:txBody>
          <a:bodyPr/>
          <a:lstStyle/>
          <a:p>
            <a:pPr algn="ctr"/>
            <a:r>
              <a:rPr lang="uk-UA" dirty="0" smtClean="0"/>
              <a:t>Дерева це легені планети</a:t>
            </a:r>
            <a:endParaRPr lang="ru-RU" dirty="0"/>
          </a:p>
        </p:txBody>
      </p:sp>
      <p:pic>
        <p:nvPicPr>
          <p:cNvPr id="1026" name="Picture 2" descr="Деревья &quot;лёгкие&quot; планеты. Это чушь! | Вся наша жизнь игра | Яндекс ..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8117" y="1784838"/>
            <a:ext cx="7495102" cy="4347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1482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smtClean="0"/>
              <a:t>Скільки </a:t>
            </a:r>
            <a:r>
              <a:rPr lang="uk-UA" dirty="0" smtClean="0"/>
              <a:t>дерева виробляють кисню?</a:t>
            </a:r>
            <a:endParaRPr lang="ru-RU" dirty="0"/>
          </a:p>
        </p:txBody>
      </p:sp>
      <p:pic>
        <p:nvPicPr>
          <p:cNvPr id="9" name="Picture 4" descr="Tree flat png 1 » PNG Imag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981271" y="2269492"/>
            <a:ext cx="132621" cy="132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Flat tree png » PNG Image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300" y="1678814"/>
            <a:ext cx="938209" cy="1446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Dirt clipart grass, Dirt grass Transparent FREE for download on ...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799" y="2892617"/>
            <a:ext cx="360360" cy="325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Tree flat png 1 » PNG Imag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939" y="3899969"/>
            <a:ext cx="1902147" cy="1902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Tree flat png 1 » PNG Imag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799" y="4021807"/>
            <a:ext cx="1902147" cy="1902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8" descr="Flat tree png » PNG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5920" y="4379751"/>
            <a:ext cx="914580" cy="1410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 descr="Dirt clipart grass, Dirt grass Transparent FREE for download on ...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2767" y="5367334"/>
            <a:ext cx="1674018" cy="512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Стрелка вправо 4"/>
          <p:cNvSpPr/>
          <p:nvPr/>
        </p:nvSpPr>
        <p:spPr>
          <a:xfrm>
            <a:off x="2990850" y="2335802"/>
            <a:ext cx="847725" cy="3692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058" name="Picture 10" descr="Gas, oxygen, oxygen symbol, sign icon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2759" y="1557286"/>
            <a:ext cx="1689652" cy="1689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Прямоугольник 5"/>
          <p:cNvSpPr/>
          <p:nvPr/>
        </p:nvSpPr>
        <p:spPr>
          <a:xfrm>
            <a:off x="4342759" y="2964534"/>
            <a:ext cx="165461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100-700 </a:t>
            </a:r>
            <a:r>
              <a:rPr lang="ru-RU" sz="2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кг</a:t>
            </a:r>
            <a:endParaRPr lang="ru-RU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9" name="Прямоугольник 18"/>
          <p:cNvSpPr/>
          <p:nvPr/>
        </p:nvSpPr>
        <p:spPr>
          <a:xfrm>
            <a:off x="1326819" y="3231511"/>
            <a:ext cx="856325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 </a:t>
            </a:r>
            <a:r>
              <a:rPr lang="uk-UA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рік</a:t>
            </a:r>
            <a:endParaRPr lang="ru-RU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0" name="Стрелка вправо 19"/>
          <p:cNvSpPr/>
          <p:nvPr/>
        </p:nvSpPr>
        <p:spPr>
          <a:xfrm>
            <a:off x="6246175" y="2442120"/>
            <a:ext cx="847725" cy="3692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8057" y="1062460"/>
            <a:ext cx="3669744" cy="2752308"/>
          </a:xfrm>
          <a:prstGeom prst="rect">
            <a:avLst/>
          </a:prstGeom>
        </p:spPr>
      </p:pic>
      <p:sp>
        <p:nvSpPr>
          <p:cNvPr id="22" name="Прямоугольник 21"/>
          <p:cNvSpPr/>
          <p:nvPr/>
        </p:nvSpPr>
        <p:spPr>
          <a:xfrm>
            <a:off x="8214766" y="3462343"/>
            <a:ext cx="856325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 </a:t>
            </a:r>
            <a:r>
              <a:rPr lang="uk-UA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рік</a:t>
            </a:r>
            <a:endParaRPr lang="ru-RU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3" name="Прямоугольник 22"/>
          <p:cNvSpPr/>
          <p:nvPr/>
        </p:nvSpPr>
        <p:spPr>
          <a:xfrm>
            <a:off x="1516923" y="5858197"/>
            <a:ext cx="915636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 </a:t>
            </a:r>
            <a:r>
              <a:rPr lang="uk-UA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год</a:t>
            </a:r>
            <a:endParaRPr lang="ru-RU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062" name="Picture 14" descr="Air, carbone dioxide, co2, pollution icon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9132" y="3951066"/>
            <a:ext cx="1928796" cy="1928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Стрелка вправо 10"/>
          <p:cNvSpPr/>
          <p:nvPr/>
        </p:nvSpPr>
        <p:spPr>
          <a:xfrm rot="10800000">
            <a:off x="3095625" y="4851042"/>
            <a:ext cx="381321" cy="269848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Стрелка вправо 26"/>
          <p:cNvSpPr/>
          <p:nvPr/>
        </p:nvSpPr>
        <p:spPr>
          <a:xfrm rot="10800000">
            <a:off x="5469485" y="4851042"/>
            <a:ext cx="381321" cy="269848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9" name="Picture 12" descr="Технологии распознавания лиц: необходимость в государственном ...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6974" y="4011402"/>
            <a:ext cx="3297250" cy="2198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Прямоугольник 29"/>
          <p:cNvSpPr/>
          <p:nvPr/>
        </p:nvSpPr>
        <p:spPr>
          <a:xfrm>
            <a:off x="6956939" y="6325122"/>
            <a:ext cx="1834156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200 </a:t>
            </a:r>
            <a:r>
              <a:rPr lang="uk-UA" sz="2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чоловік</a:t>
            </a:r>
            <a:endParaRPr lang="ru-RU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27050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0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0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20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20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20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19" grpId="0"/>
      <p:bldP spid="20" grpId="0" animBg="1"/>
      <p:bldP spid="22" grpId="0"/>
      <p:bldP spid="23" grpId="0"/>
      <p:bldP spid="11" grpId="0" animBg="1"/>
      <p:bldP spid="27" grpId="0" animBg="1"/>
      <p:bldP spid="3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Кличко просят остановить массовую вырубку лесов в Дарницком ЛПХ ..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4054" y="1521297"/>
            <a:ext cx="8173156" cy="4884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Дым Фабрик #дымок” — Yandex.To'plamlardagi foydalanuvchi culakowa ..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2610" y="1122942"/>
            <a:ext cx="7858125" cy="523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2352674" y="457200"/>
            <a:ext cx="6321253" cy="850435"/>
          </a:xfrm>
        </p:spPr>
        <p:txBody>
          <a:bodyPr/>
          <a:lstStyle/>
          <a:p>
            <a:r>
              <a:rPr lang="uk-UA" dirty="0" smtClean="0"/>
              <a:t>Екологія природи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uk-UA" dirty="0" smtClean="0"/>
              <a:t>На даний момент вигоріло багато дерев, багато дерев вирубую </a:t>
            </a:r>
            <a:r>
              <a:rPr lang="uk-UA" dirty="0" err="1" smtClean="0"/>
              <a:t>браконєри</a:t>
            </a:r>
            <a:r>
              <a:rPr lang="uk-UA" dirty="0" smtClean="0"/>
              <a:t> …</a:t>
            </a:r>
            <a:endParaRPr lang="ru-RU" dirty="0"/>
          </a:p>
        </p:txBody>
      </p:sp>
      <p:pic>
        <p:nvPicPr>
          <p:cNvPr id="3074" name="Picture 2" descr="Лесные пожары в бассейне Амазонки покрыли рекордную площадь. Ридус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2610" y="1034256"/>
            <a:ext cx="8164600" cy="5416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2481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77333" y="609600"/>
            <a:ext cx="9142941" cy="1320800"/>
          </a:xfrm>
        </p:spPr>
        <p:txBody>
          <a:bodyPr>
            <a:noAutofit/>
          </a:bodyPr>
          <a:lstStyle/>
          <a:p>
            <a:r>
              <a:rPr lang="uk-UA" sz="4400" dirty="0" smtClean="0"/>
              <a:t>Потрібно якось оберігати дерева</a:t>
            </a:r>
            <a:endParaRPr lang="ru-RU" sz="44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934509" y="5627689"/>
            <a:ext cx="8596668" cy="3880773"/>
          </a:xfrm>
        </p:spPr>
        <p:txBody>
          <a:bodyPr/>
          <a:lstStyle/>
          <a:p>
            <a:r>
              <a:rPr lang="uk-UA" dirty="0" smtClean="0"/>
              <a:t>Вже давно більшість країн організації  з захисту природи розробили програми-бази даних дерев, але в </a:t>
            </a:r>
            <a:r>
              <a:rPr lang="uk-UA" dirty="0" smtClean="0"/>
              <a:t>Україні </a:t>
            </a:r>
            <a:r>
              <a:rPr lang="uk-UA" dirty="0" smtClean="0"/>
              <a:t>я такого найти не зміг</a:t>
            </a:r>
            <a:endParaRPr lang="ru-RU" dirty="0"/>
          </a:p>
        </p:txBody>
      </p:sp>
      <p:pic>
        <p:nvPicPr>
          <p:cNvPr id="4098" name="Picture 2" descr="Webinars - Support - Lands - 3D Lands Design for Rhino ..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168" y="1396603"/>
            <a:ext cx="9023350" cy="5075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357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714316" cy="1320800"/>
          </a:xfrm>
        </p:spPr>
        <p:txBody>
          <a:bodyPr/>
          <a:lstStyle/>
          <a:p>
            <a:r>
              <a:rPr lang="uk-UA" dirty="0" smtClean="0"/>
              <a:t>Для обліку дерев в місті </a:t>
            </a:r>
            <a:r>
              <a:rPr lang="uk-UA" dirty="0" smtClean="0"/>
              <a:t>Коломия </a:t>
            </a:r>
            <a:r>
              <a:rPr lang="uk-UA" dirty="0" smtClean="0"/>
              <a:t>нам поможе </a:t>
            </a:r>
            <a:r>
              <a:rPr lang="en-US" dirty="0" err="1">
                <a:solidFill>
                  <a:schemeClr val="accent2"/>
                </a:solidFill>
                <a:latin typeface="Impact" panose="020B0806030902050204" pitchFamily="34" charset="0"/>
                <a:ea typeface="PT Sans" panose="020B0503020203020204" pitchFamily="34" charset="-52"/>
              </a:rPr>
              <a:t>Kolomyya</a:t>
            </a:r>
            <a:r>
              <a:rPr lang="en-US" dirty="0" err="1">
                <a:solidFill>
                  <a:schemeClr val="tx1"/>
                </a:solidFill>
                <a:latin typeface="Impact" panose="020B0806030902050204" pitchFamily="34" charset="0"/>
              </a:rPr>
              <a:t>Trees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77334" y="2216150"/>
            <a:ext cx="9419166" cy="388077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4400" dirty="0" err="1" smtClean="0"/>
              <a:t>KolomyyaTrees</a:t>
            </a:r>
            <a:r>
              <a:rPr lang="en-US" sz="4400" dirty="0" smtClean="0"/>
              <a:t> </a:t>
            </a:r>
            <a:r>
              <a:rPr lang="uk-UA" sz="4400" dirty="0" smtClean="0"/>
              <a:t>– це програма для обліку дерев в місті Коломия, також, любий бажаючий може встановити собі на </a:t>
            </a:r>
            <a:r>
              <a:rPr lang="uk-UA" sz="4400" dirty="0" err="1" smtClean="0"/>
              <a:t>пк</a:t>
            </a:r>
            <a:r>
              <a:rPr lang="uk-UA" sz="4400" dirty="0" smtClean="0"/>
              <a:t> програму для перегляду бази даних</a:t>
            </a:r>
            <a:endParaRPr lang="ru-RU" sz="4400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8580" y="323850"/>
            <a:ext cx="1343195" cy="1343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580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uk-UA" sz="5400" dirty="0" smtClean="0"/>
              <a:t>Чому </a:t>
            </a:r>
            <a:r>
              <a:rPr lang="uk-UA" sz="5400" dirty="0" smtClean="0"/>
              <a:t>саме </a:t>
            </a:r>
            <a:r>
              <a:rPr lang="en-US" sz="5400" dirty="0" err="1" smtClean="0">
                <a:solidFill>
                  <a:schemeClr val="accent2"/>
                </a:solidFill>
                <a:latin typeface="Impact" panose="020B0806030902050204" pitchFamily="34" charset="0"/>
                <a:ea typeface="PT Sans" panose="020B0503020203020204" pitchFamily="34" charset="-52"/>
              </a:rPr>
              <a:t>Kolomyya</a:t>
            </a:r>
            <a:r>
              <a:rPr lang="en-US" sz="5400" dirty="0" err="1" smtClean="0">
                <a:solidFill>
                  <a:schemeClr val="tx1"/>
                </a:solidFill>
                <a:latin typeface="Impact" panose="020B0806030902050204" pitchFamily="34" charset="0"/>
              </a:rPr>
              <a:t>Trees</a:t>
            </a:r>
            <a:r>
              <a:rPr lang="en-US" sz="5400" dirty="0" smtClean="0">
                <a:solidFill>
                  <a:schemeClr val="tx1"/>
                </a:solidFill>
                <a:latin typeface="Impact" panose="020B0806030902050204" pitchFamily="34" charset="0"/>
              </a:rPr>
              <a:t> </a:t>
            </a:r>
            <a:r>
              <a:rPr lang="en-US" sz="5400" dirty="0" smtClean="0">
                <a:latin typeface="Impact" panose="020B0806030902050204" pitchFamily="34" charset="0"/>
              </a:rPr>
              <a:t>?</a:t>
            </a:r>
            <a:endParaRPr lang="ru-RU" sz="5400" dirty="0">
              <a:latin typeface="Impact" panose="020B0806030902050204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77334" y="2160589"/>
            <a:ext cx="8596668" cy="4364036"/>
          </a:xfrm>
        </p:spPr>
        <p:txBody>
          <a:bodyPr>
            <a:normAutofit fontScale="85000" lnSpcReduction="20000"/>
          </a:bodyPr>
          <a:lstStyle/>
          <a:p>
            <a:r>
              <a:rPr lang="uk-UA" sz="3600" dirty="0" smtClean="0"/>
              <a:t>Немає аналогів(по </a:t>
            </a:r>
            <a:r>
              <a:rPr lang="uk-UA" sz="3600" dirty="0" err="1" smtClean="0"/>
              <a:t>україні</a:t>
            </a:r>
            <a:r>
              <a:rPr lang="uk-UA" sz="3600" dirty="0" smtClean="0"/>
              <a:t> я по крайній мірі не знайшов)</a:t>
            </a:r>
          </a:p>
          <a:p>
            <a:r>
              <a:rPr lang="uk-UA" sz="3600" dirty="0" smtClean="0"/>
              <a:t>Красивий та зручний інтерфейс</a:t>
            </a:r>
          </a:p>
          <a:p>
            <a:r>
              <a:rPr lang="uk-UA" sz="3600" dirty="0" err="1" smtClean="0"/>
              <a:t>Можливіть</a:t>
            </a:r>
            <a:r>
              <a:rPr lang="uk-UA" sz="3600" dirty="0" smtClean="0"/>
              <a:t> </a:t>
            </a:r>
            <a:r>
              <a:rPr lang="uk-UA" sz="3600" dirty="0" err="1" smtClean="0"/>
              <a:t>додавати,видаляти</a:t>
            </a:r>
            <a:r>
              <a:rPr lang="uk-UA" sz="3600" dirty="0" smtClean="0"/>
              <a:t> та редагувати інформацію</a:t>
            </a:r>
          </a:p>
          <a:p>
            <a:r>
              <a:rPr lang="uk-UA" sz="3600" dirty="0" err="1" smtClean="0"/>
              <a:t>Можливіть</a:t>
            </a:r>
            <a:r>
              <a:rPr lang="uk-UA" sz="3600" dirty="0" smtClean="0"/>
              <a:t> переглянути місцезнаходження дерева на карті міста</a:t>
            </a:r>
          </a:p>
          <a:p>
            <a:r>
              <a:rPr lang="uk-UA" sz="3600" dirty="0" smtClean="0"/>
              <a:t>Любий бажаючий має </a:t>
            </a:r>
            <a:r>
              <a:rPr lang="uk-UA" sz="3600" dirty="0" err="1" smtClean="0"/>
              <a:t>можливіть</a:t>
            </a:r>
            <a:r>
              <a:rPr lang="uk-UA" sz="3600" dirty="0" smtClean="0"/>
              <a:t> переглянути базу даних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4927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0107" y="1935094"/>
            <a:ext cx="7722660" cy="4355687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0106" y="1930399"/>
            <a:ext cx="7714562" cy="4335825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2079" y="1978740"/>
            <a:ext cx="7753479" cy="4375018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42724" y="1978740"/>
            <a:ext cx="7730758" cy="4358309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27687" y="1968202"/>
            <a:ext cx="7719399" cy="4331045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33369" y="1968117"/>
            <a:ext cx="7719398" cy="4353847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74800" y="1963655"/>
            <a:ext cx="7730758" cy="4351338"/>
          </a:xfrm>
          <a:prstGeom prst="rect">
            <a:avLst/>
          </a:prstGeom>
        </p:spPr>
      </p:pic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9"/>
          <a:stretch>
            <a:fillRect/>
          </a:stretch>
        </p:blipFill>
        <p:spPr>
          <a:xfrm>
            <a:off x="1935883" y="1959017"/>
            <a:ext cx="7719398" cy="4351338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uk-UA" sz="6600" dirty="0" smtClean="0"/>
              <a:t>Інтерфейс</a:t>
            </a:r>
            <a:r>
              <a:rPr lang="en-US" sz="6600" dirty="0"/>
              <a:t>:</a:t>
            </a:r>
            <a:endParaRPr lang="ru-RU" sz="6600" dirty="0"/>
          </a:p>
        </p:txBody>
      </p:sp>
    </p:spTree>
    <p:extLst>
      <p:ext uri="{BB962C8B-B14F-4D97-AF65-F5344CB8AC3E}">
        <p14:creationId xmlns:p14="http://schemas.microsoft.com/office/powerpoint/2010/main" val="1891804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uk-UA" sz="6000" dirty="0" smtClean="0"/>
              <a:t>Технології</a:t>
            </a:r>
            <a:r>
              <a:rPr lang="en-US" sz="6000" dirty="0"/>
              <a:t>: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6000" dirty="0" smtClean="0"/>
              <a:t>C# </a:t>
            </a:r>
            <a:r>
              <a:rPr lang="en-US" sz="6000" dirty="0" smtClean="0"/>
              <a:t>WPF</a:t>
            </a:r>
            <a:endParaRPr lang="en-US" sz="6000" dirty="0" smtClean="0"/>
          </a:p>
          <a:p>
            <a:r>
              <a:rPr lang="en-US" sz="6000" dirty="0" smtClean="0"/>
              <a:t>MYSQL</a:t>
            </a:r>
          </a:p>
          <a:p>
            <a:r>
              <a:rPr lang="en-US" sz="6000" dirty="0" err="1" smtClean="0"/>
              <a:t>GoogleMaps</a:t>
            </a:r>
            <a:r>
              <a:rPr lang="en-US" sz="6000" dirty="0" smtClean="0"/>
              <a:t> </a:t>
            </a:r>
            <a:endParaRPr lang="ru-RU" sz="6000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9215" y="1444625"/>
            <a:ext cx="9326993" cy="4299848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124" y="288090"/>
            <a:ext cx="9267825" cy="6122235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9157" y="925991"/>
            <a:ext cx="9017883" cy="5337115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0158" y="925990"/>
            <a:ext cx="9055879" cy="5337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9674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Аспект">
  <a:themeElements>
    <a:clrScheme name="Аспект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Аспект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Аспект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8C59B386-999D-4CB6-B907-9F3997C027C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270</TotalTime>
  <Words>151</Words>
  <Application>Microsoft Office PowerPoint</Application>
  <PresentationFormat>Широкоэкранный</PresentationFormat>
  <Paragraphs>27</Paragraphs>
  <Slides>10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6" baseType="lpstr">
      <vt:lpstr>Arial</vt:lpstr>
      <vt:lpstr>Impact</vt:lpstr>
      <vt:lpstr>PT Sans</vt:lpstr>
      <vt:lpstr>Trebuchet MS</vt:lpstr>
      <vt:lpstr>Wingdings 3</vt:lpstr>
      <vt:lpstr>Аспект</vt:lpstr>
      <vt:lpstr>Презентація на тему:   «Програма з обліку дерев міста Коломия »</vt:lpstr>
      <vt:lpstr>Дерева це легені планети</vt:lpstr>
      <vt:lpstr>Скільки дерева виробляють кисню?</vt:lpstr>
      <vt:lpstr>Екологія природи</vt:lpstr>
      <vt:lpstr>Потрібно якось оберігати дерева</vt:lpstr>
      <vt:lpstr>Для обліку дерев в місті Коломия нам поможе KolomyyaTrees</vt:lpstr>
      <vt:lpstr>Чому саме KolomyyaTrees ?</vt:lpstr>
      <vt:lpstr>Інтерфейс:</vt:lpstr>
      <vt:lpstr>Технології:</vt:lpstr>
      <vt:lpstr>Дякую за увагу!</vt:lpstr>
    </vt:vector>
  </TitlesOfParts>
  <Company>SPecialiST RePack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В жаний момент ми живемо в не кращі часи</dc:title>
  <dc:creator>Димас Лэнсэрович</dc:creator>
  <cp:lastModifiedBy>Димас Лэнсэрович</cp:lastModifiedBy>
  <cp:revision>16</cp:revision>
  <dcterms:created xsi:type="dcterms:W3CDTF">2020-04-06T19:06:06Z</dcterms:created>
  <dcterms:modified xsi:type="dcterms:W3CDTF">2020-04-07T09:01:55Z</dcterms:modified>
</cp:coreProperties>
</file>